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RrAEAzRxZg" TargetMode="External"/><Relationship Id="rId5" Type="http://schemas.openxmlformats.org/officeDocument/2006/relationships/hyperlink" Target="https://www.artsteps.com/view/5eb442c413b47b6fd8418e86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kSAOcKbzTE" TargetMode="External"/><Relationship Id="rId4" Type="http://schemas.openxmlformats.org/officeDocument/2006/relationships/hyperlink" Target="https://www.artsteps.com/view/5ea9e72865b6506fc54608f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9F7urqGc64SBt7iIJRoclKaWrwj9GnlUTpwSYQ7-1JM/edit?usp=sharin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rvoK9yxN0dkkyRMS2YRBgGYPTYRdhlLDxHJM99Av53o/edit?usp=sharing" TargetMode="External"/><Relationship Id="rId4" Type="http://schemas.openxmlformats.org/officeDocument/2006/relationships/hyperlink" Target="https://docs.google.com/document/d/1oOoG4rzoNlkDsfJQ0Gk8Fy0keeSNpu5kktO7FRtSM3o/edit?usp=shari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steps.com/view/5ea9e72865b6506fc54608ff" TargetMode="External"/><Relationship Id="rId2" Type="http://schemas.openxmlformats.org/officeDocument/2006/relationships/hyperlink" Target="https://www.artsteps.com/view/5eb442c413b47b6fd8418e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mtClean="0"/>
              <a:t>„Све је истинито“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mtClean="0"/>
              <a:t>Систематизација градива епохе реализма </a:t>
            </a:r>
          </a:p>
          <a:p>
            <a:r>
              <a:rPr lang="sr-Cyrl-RS" smtClean="0"/>
              <a:t>Други разред средње стручне школе-смер пољопривредни техничар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>
        <p:sndAc>
          <p:stSnd>
            <p:snd r:embed="rId2" name="camera.wav"/>
          </p:stSnd>
        </p:sndAc>
      </p:transition>
    </mc:Choice>
    <mc:Fallback>
      <p:transition spd="slow" advTm="2000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Виртуелни музеј „Култура Бача“  </a:t>
            </a:r>
            <a:endParaRPr lang="en-US"/>
          </a:p>
        </p:txBody>
      </p:sp>
      <p:pic>
        <p:nvPicPr>
          <p:cNvPr id="6" name="lRrAEAzRxZ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59876" y="1608083"/>
            <a:ext cx="6290441" cy="33645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22331" y="5391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>
                <a:hlinkClick r:id="rId5"/>
              </a:rPr>
              <a:t>https://www.artsteps.com/view/5eb442c413b47b6fd8418e86</a:t>
            </a:r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95112961"/>
      </p:ext>
    </p:extLst>
  </p:cSld>
  <p:clrMapOvr>
    <a:masterClrMapping/>
  </p:clrMapOvr>
  <p:transition spd="slow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Виртуелни музеј „ из породичног албума“ </a:t>
            </a:r>
            <a:endParaRPr lang="en-US"/>
          </a:p>
        </p:txBody>
      </p:sp>
      <p:pic>
        <p:nvPicPr>
          <p:cNvPr id="4" name="skSAOcKbzT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6130" y="2087726"/>
            <a:ext cx="6382298" cy="3590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5034" y="58909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>
                <a:hlinkClick r:id="rId4"/>
              </a:rPr>
              <a:t>https://www.artsteps.com/view/5ea9e72865b6506fc54608ff</a:t>
            </a:r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9023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mtClean="0"/>
              <a:t>Пример систематизације градива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mtClean="0"/>
              <a:t>У условима наставе на даљину поставила сам себи питање: Како да  на један креативан начин систематизујем  тематску област:реализам, коју смо са обрадом  започели још у фебруару? Како да ученике на креативан и забаван начин спроведе кроз  опште одлика епохе реализма? А то је приказивање објективне ставрности, </a:t>
            </a:r>
            <a:r>
              <a:rPr lang="sr-Cyrl-RS"/>
              <a:t>без емоционалне пристрасности, а са тежњом ка објективности, тачности </a:t>
            </a:r>
            <a:r>
              <a:rPr lang="sr-Cyrl-RS"/>
              <a:t>и </a:t>
            </a:r>
            <a:r>
              <a:rPr lang="sr-Cyrl-RS" smtClean="0"/>
              <a:t>истинитости. </a:t>
            </a:r>
            <a:r>
              <a:rPr lang="sr-Cyrl-RS" b="1"/>
              <a:t>Јунаци</a:t>
            </a:r>
            <a:r>
              <a:rPr lang="sr-Cyrl-RS"/>
              <a:t> су обични људи из свакодневног живота, који су природни у делању, понашању и изражавању, </a:t>
            </a:r>
            <a:r>
              <a:rPr lang="sr-Cyrl-RS"/>
              <a:t>нису </a:t>
            </a:r>
            <a:r>
              <a:rPr lang="sr-Cyrl-RS" smtClean="0"/>
              <a:t>идеализовани.</a:t>
            </a:r>
            <a:r>
              <a:rPr lang="sr-Cyrl-RS"/>
              <a:t> фабула је чврста, има хронолошки ток и у континуитету прати животну причу </a:t>
            </a:r>
            <a:r>
              <a:rPr lang="sr-Cyrl-RS"/>
              <a:t>о </a:t>
            </a:r>
            <a:r>
              <a:rPr lang="sr-Cyrl-RS" smtClean="0"/>
              <a:t>јунаку, Својство </a:t>
            </a:r>
            <a:r>
              <a:rPr lang="sr-Cyrl-RS"/>
              <a:t>реалистичке фабуле је разгранатост, постојање више токова, развијене епизоде које су често дигресија од основне фабуларне линије, од основног догађајног тока</a:t>
            </a:r>
            <a:r>
              <a:rPr lang="sr-Cyrl-RS"/>
              <a:t>. </a:t>
            </a:r>
            <a:r>
              <a:rPr lang="sr-Cyrl-RS" b="1"/>
              <a:t>Опис</a:t>
            </a:r>
            <a:r>
              <a:rPr lang="sr-Cyrl-RS"/>
              <a:t> има значајну улогу у структури </a:t>
            </a:r>
            <a:r>
              <a:rPr lang="sr-Cyrl-RS"/>
              <a:t>реалистичке </a:t>
            </a:r>
            <a:r>
              <a:rPr lang="sr-Cyrl-RS" smtClean="0"/>
              <a:t>прозе. </a:t>
            </a:r>
            <a:r>
              <a:rPr lang="sr-Cyrl-RS" b="1"/>
              <a:t>Језик</a:t>
            </a:r>
            <a:r>
              <a:rPr lang="sr-Cyrl-RS"/>
              <a:t> реалиста је једноставаи, колоквијалан, без фигуративности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8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>
        <p:sndAc>
          <p:stSnd>
            <p:snd r:embed="rId2" name="camera.wav"/>
          </p:stSnd>
        </p:sndAc>
      </p:transition>
    </mc:Choice>
    <mc:Fallback>
      <p:transition spd="slow" advTm="2000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Алата за виртуелну стварност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С обзиром да је настава на даљину виртуелна, тражила сам алат који ће помоћи ученицима да прикажу виртуелну стварност наше средине. </a:t>
            </a:r>
          </a:p>
          <a:p>
            <a:r>
              <a:rPr lang="sr-Cyrl-RS" smtClean="0"/>
              <a:t>На Дигитланој коференцији сам сазнала  за алат </a:t>
            </a:r>
            <a:r>
              <a:rPr lang="en-US" smtClean="0"/>
              <a:t>artsteps, </a:t>
            </a:r>
            <a:r>
              <a:rPr lang="sr-Cyrl-RS" smtClean="0"/>
              <a:t>које су представиле колегнице приказом </a:t>
            </a:r>
            <a:r>
              <a:rPr lang="en-US" smtClean="0"/>
              <a:t>Etwinning</a:t>
            </a:r>
            <a:r>
              <a:rPr lang="sr-Cyrl-RS" smtClean="0"/>
              <a:t> пројекта. </a:t>
            </a:r>
          </a:p>
          <a:p>
            <a:r>
              <a:rPr lang="sr-Cyrl-RS" smtClean="0"/>
              <a:t>Одлучила сам се за алате које су позанти ученицима, али и за нови алата који ученицима није познат </a:t>
            </a:r>
          </a:p>
          <a:p>
            <a:r>
              <a:rPr lang="sr-Cyrl-RS" smtClean="0"/>
              <a:t>Развој  компетенција: целоживотно учење, рад са информацјама и подацима, дигиталне компетенције</a:t>
            </a:r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3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>
        <p:sndAc>
          <p:stSnd>
            <p:snd r:embed="rId2" name="camera.wav"/>
          </p:stSnd>
        </p:sndAc>
      </p:transition>
    </mc:Choice>
    <mc:Fallback>
      <p:transition spd="slow" advTm="2000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Међупредметне компетенције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/>
              <a:t>Компетенција за целоживотно </a:t>
            </a:r>
            <a:r>
              <a:rPr lang="ru-RU"/>
              <a:t>учење </a:t>
            </a:r>
            <a:endParaRPr lang="ru-RU" smtClean="0"/>
          </a:p>
          <a:p>
            <a:r>
              <a:rPr lang="ru-RU" smtClean="0"/>
              <a:t> </a:t>
            </a:r>
            <a:r>
              <a:rPr lang="ru-RU"/>
              <a:t>Комуникација </a:t>
            </a:r>
            <a:endParaRPr lang="ru-RU" smtClean="0"/>
          </a:p>
          <a:p>
            <a:r>
              <a:rPr lang="ru-RU" smtClean="0"/>
              <a:t> </a:t>
            </a:r>
            <a:r>
              <a:rPr lang="ru-RU"/>
              <a:t>Рад с подацима </a:t>
            </a:r>
            <a:r>
              <a:rPr lang="ru-RU"/>
              <a:t>и </a:t>
            </a:r>
            <a:r>
              <a:rPr lang="ru-RU" smtClean="0"/>
              <a:t>информацијама</a:t>
            </a:r>
          </a:p>
          <a:p>
            <a:r>
              <a:rPr lang="ru-RU" smtClean="0"/>
              <a:t>  </a:t>
            </a:r>
            <a:r>
              <a:rPr lang="ru-RU"/>
              <a:t>Дигитална </a:t>
            </a:r>
            <a:r>
              <a:rPr lang="ru-RU"/>
              <a:t>компетенција </a:t>
            </a:r>
            <a:endParaRPr lang="ru-RU"/>
          </a:p>
          <a:p>
            <a:r>
              <a:rPr lang="ru-RU" smtClean="0"/>
              <a:t> Сарадња </a:t>
            </a:r>
          </a:p>
          <a:p>
            <a:r>
              <a:rPr lang="ru-RU" smtClean="0"/>
              <a:t>Естетичка </a:t>
            </a:r>
            <a:r>
              <a:rPr lang="ru-RU"/>
              <a:t>компетенција </a:t>
            </a:r>
            <a:endParaRPr lang="ru-RU"/>
          </a:p>
          <a:p>
            <a:pPr marL="0" indent="0">
              <a:buNone/>
            </a:pPr>
            <a:r>
              <a:rPr lang="ru-RU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5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>
        <p:sndAc>
          <p:stSnd>
            <p:snd r:embed="rId2" name="camera.wav"/>
          </p:stSnd>
        </p:sndAc>
      </p:transition>
    </mc:Choice>
    <mc:Fallback>
      <p:transition spd="slow" advTm="2000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Сакјп учионица –подела задатака</a:t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/>
              <a:t/>
            </a:r>
            <a:br>
              <a:rPr lang="sr-Cyrl-RS"/>
            </a:br>
            <a:r>
              <a:rPr lang="sr-Cyrl-RS" smtClean="0"/>
              <a:t>подела задатака 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989" y="1734207"/>
            <a:ext cx="5401370" cy="3594100"/>
          </a:xfrm>
        </p:spPr>
      </p:pic>
    </p:spTree>
    <p:extLst>
      <p:ext uri="{BB962C8B-B14F-4D97-AF65-F5344CB8AC3E}">
        <p14:creationId xmlns:p14="http://schemas.microsoft.com/office/powerpoint/2010/main" val="115779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>
        <p:sndAc>
          <p:stSnd>
            <p:snd r:embed="rId2" name="camera.wav"/>
          </p:stSnd>
        </p:sndAc>
      </p:transition>
    </mc:Choice>
    <mc:Fallback>
      <p:transition spd="slow" advTm="2000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Гугл учионица/ Гугл документи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Прикупљање материјала 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docs.google.com/document/d/19F7urqGc64SBt7iIJRoclKaWrwj9GnlUTpwSYQ7-1JM/edit?usp=sharing</a:t>
            </a:r>
            <a:endParaRPr lang="sr-Cyrl-RS" smtClean="0"/>
          </a:p>
          <a:p>
            <a:pPr marL="0" indent="0">
              <a:buNone/>
            </a:pPr>
            <a:r>
              <a:rPr lang="en-US">
                <a:hlinkClick r:id="rId4"/>
              </a:rPr>
              <a:t>https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docs.google.com/document/d/1oOoG4rzoNlkDsfJQ0Gk8Fy0keeSNpu5kktO7FRtSM3o/edit?usp=sharing</a:t>
            </a:r>
            <a:endParaRPr lang="sr-Cyrl-RS" smtClean="0"/>
          </a:p>
          <a:p>
            <a:pPr marL="0" indent="0">
              <a:buNone/>
            </a:pPr>
            <a:r>
              <a:rPr lang="en-US">
                <a:hlinkClick r:id="rId5"/>
              </a:rPr>
              <a:t>https</a:t>
            </a:r>
            <a:r>
              <a:rPr lang="en-US">
                <a:hlinkClick r:id="rId5"/>
              </a:rPr>
              <a:t>://</a:t>
            </a:r>
            <a:r>
              <a:rPr lang="en-US" smtClean="0">
                <a:hlinkClick r:id="rId5"/>
              </a:rPr>
              <a:t>docs.google.com/document/d/1rvoK9yxN0dkkyRMS2YRBgGYPTYRdhlLDxHJM99Av53o/edit?usp=sharing</a:t>
            </a:r>
            <a:endParaRPr lang="sr-Cyrl-RS" smtClean="0"/>
          </a:p>
          <a:p>
            <a:pPr marL="0" indent="0">
              <a:buNone/>
            </a:pPr>
            <a:endParaRPr lang="sr-Cyrl-R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4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>
        <p:sndAc>
          <p:stSnd>
            <p:snd r:embed="rId2" name="camera.wav"/>
          </p:stSnd>
        </p:sndAc>
      </p:transition>
    </mc:Choice>
    <mc:Fallback>
      <p:transition spd="slow" advTm="2000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Презентација виртуелних музеја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www.artsteps.com/view/5eb442c413b47b6fd8418e86</a:t>
            </a:r>
            <a:endParaRPr lang="sr-Latn-ME" smtClean="0"/>
          </a:p>
          <a:p>
            <a:r>
              <a:rPr lang="en-US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www.artsteps.com/view/5ea9e72865b6506fc54608ff</a:t>
            </a:r>
            <a:endParaRPr lang="sr-Latn-M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147</TotalTime>
  <Words>314</Words>
  <Application>Microsoft Office PowerPoint</Application>
  <PresentationFormat>Widescreen</PresentationFormat>
  <Paragraphs>31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Corbel</vt:lpstr>
      <vt:lpstr>Gill Sans MT</vt:lpstr>
      <vt:lpstr>Impact</vt:lpstr>
      <vt:lpstr>Badge</vt:lpstr>
      <vt:lpstr>„Све је истинито“</vt:lpstr>
      <vt:lpstr>Виртуелни музеј „Култура Бача“  </vt:lpstr>
      <vt:lpstr>Виртуелни музеј „ из породичног албума“ </vt:lpstr>
      <vt:lpstr>Пример систематизације градива </vt:lpstr>
      <vt:lpstr>Алата за виртуелну стварност </vt:lpstr>
      <vt:lpstr>Међупредметне компетенције </vt:lpstr>
      <vt:lpstr>Сакјп учионица –подела задатака   подела задатака </vt:lpstr>
      <vt:lpstr>Гугл учионица/ Гугл документи </vt:lpstr>
      <vt:lpstr>Презентација виртуелних музеја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„Све је истинито“</dc:title>
  <dc:creator>Zorica Subotic</dc:creator>
  <cp:lastModifiedBy>Zorica Subotic</cp:lastModifiedBy>
  <cp:revision>10</cp:revision>
  <dcterms:created xsi:type="dcterms:W3CDTF">2020-05-30T17:50:45Z</dcterms:created>
  <dcterms:modified xsi:type="dcterms:W3CDTF">2020-05-30T20:18:44Z</dcterms:modified>
</cp:coreProperties>
</file>